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29"/>
  </p:notesMasterIdLst>
  <p:sldIdLst>
    <p:sldId id="264" r:id="rId6"/>
    <p:sldId id="257" r:id="rId7"/>
    <p:sldId id="258" r:id="rId8"/>
    <p:sldId id="280" r:id="rId9"/>
    <p:sldId id="261" r:id="rId10"/>
    <p:sldId id="260" r:id="rId11"/>
    <p:sldId id="262" r:id="rId12"/>
    <p:sldId id="281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39" autoAdjust="0"/>
  </p:normalViewPr>
  <p:slideViewPr>
    <p:cSldViewPr showGuides="1">
      <p:cViewPr>
        <p:scale>
          <a:sx n="70" d="100"/>
          <a:sy n="70" d="100"/>
        </p:scale>
        <p:origin x="-1072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7935F-9DA1-4144-839D-2C7FDEBC1552}" type="datetimeFigureOut">
              <a:rPr lang="zh-HK" altLang="en-US" smtClean="0"/>
              <a:t>21/9/2013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166A0-1E83-4B14-8217-019382984B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64900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275D8A-8D56-4479-9B24-0C8AC003E339}" type="slidenum">
              <a:rPr lang="zh-TW" altLang="en-AU">
                <a:solidFill>
                  <a:prstClr val="black"/>
                </a:solidFill>
              </a:rPr>
              <a:pPr/>
              <a:t>1</a:t>
            </a:fld>
            <a:endParaRPr lang="en-AU" altLang="zh-TW">
              <a:solidFill>
                <a:prstClr val="black"/>
              </a:solidFill>
            </a:endParaRPr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830379-2261-4003-A850-E5D7CA7675B0}" type="slidenum">
              <a:rPr lang="zh-TW" altLang="en-AU">
                <a:solidFill>
                  <a:prstClr val="black"/>
                </a:solidFill>
              </a:rPr>
              <a:pPr/>
              <a:t>15</a:t>
            </a:fld>
            <a:endParaRPr lang="en-AU" altLang="zh-TW">
              <a:solidFill>
                <a:prstClr val="black"/>
              </a:solidFill>
            </a:endParaRPr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112476-9B06-46A5-9C6D-90EA9368377E}" type="slidenum">
              <a:rPr lang="zh-TW" altLang="en-AU">
                <a:solidFill>
                  <a:prstClr val="black"/>
                </a:solidFill>
              </a:rPr>
              <a:pPr/>
              <a:t>16</a:t>
            </a:fld>
            <a:endParaRPr lang="en-AU" altLang="zh-TW">
              <a:solidFill>
                <a:prstClr val="black"/>
              </a:solidFill>
            </a:endParaRPr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ACE7C-50D3-4C02-974A-D5871080A024}" type="slidenum">
              <a:rPr lang="zh-TW" altLang="en-AU">
                <a:solidFill>
                  <a:prstClr val="black"/>
                </a:solidFill>
              </a:rPr>
              <a:pPr/>
              <a:t>17</a:t>
            </a:fld>
            <a:endParaRPr lang="en-AU" altLang="zh-TW">
              <a:solidFill>
                <a:prstClr val="black"/>
              </a:solidFill>
            </a:endParaRPr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http://www.straight-talk.net/evolution/woodpecker.htm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fld id="{69038657-AF79-4656-B212-BEEEB03FF97E}" type="slidenum">
              <a:rPr lang="zh-TW" altLang="en-AU" sz="1200" b="0">
                <a:solidFill>
                  <a:prstClr val="black"/>
                </a:solidFill>
              </a:rPr>
              <a:pPr/>
              <a:t>18</a:t>
            </a:fld>
            <a:endParaRPr lang="en-AU" altLang="zh-TW" sz="1200" b="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fld id="{5F392A0D-DCA9-4FC8-B1F6-3237AB43ECB0}" type="slidenum">
              <a:rPr lang="zh-TW" altLang="en-AU" sz="1200" b="0">
                <a:solidFill>
                  <a:prstClr val="black"/>
                </a:solidFill>
              </a:rPr>
              <a:pPr/>
              <a:t>19</a:t>
            </a:fld>
            <a:endParaRPr lang="en-AU" altLang="zh-TW" sz="1200" b="0">
              <a:solidFill>
                <a:prstClr val="black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fld id="{11C06E07-11B8-453F-A9C3-AC8DCF7CF517}" type="slidenum">
              <a:rPr lang="zh-TW" altLang="en-AU" sz="1200" b="0">
                <a:solidFill>
                  <a:prstClr val="black"/>
                </a:solidFill>
              </a:rPr>
              <a:pPr/>
              <a:t>20</a:t>
            </a:fld>
            <a:endParaRPr lang="en-AU" altLang="zh-TW" sz="1200" b="0">
              <a:solidFill>
                <a:prstClr val="black"/>
              </a:solidFill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6FE41-AF24-45D3-A20D-0F40EE88E2CB}" type="slidenum">
              <a:rPr lang="zh-TW" altLang="en-AU">
                <a:solidFill>
                  <a:prstClr val="black"/>
                </a:solidFill>
              </a:rPr>
              <a:pPr/>
              <a:t>21</a:t>
            </a:fld>
            <a:endParaRPr lang="en-AU" altLang="zh-TW">
              <a:solidFill>
                <a:prstClr val="black"/>
              </a:solidFill>
            </a:endParaRPr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FEB1DF-675B-4898-A46E-30E435489538}" type="slidenum">
              <a:rPr lang="zh-TW" altLang="en-AU">
                <a:solidFill>
                  <a:prstClr val="black"/>
                </a:solidFill>
              </a:rPr>
              <a:pPr/>
              <a:t>22</a:t>
            </a:fld>
            <a:endParaRPr lang="en-AU" altLang="zh-TW">
              <a:solidFill>
                <a:prstClr val="black"/>
              </a:solidFill>
            </a:endParaRPr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3D6A5-CAE3-4B09-965D-9C127A8255EE}" type="slidenum">
              <a:rPr lang="zh-TW" altLang="en-AU">
                <a:solidFill>
                  <a:prstClr val="black"/>
                </a:solidFill>
              </a:rPr>
              <a:pPr/>
              <a:t>23</a:t>
            </a:fld>
            <a:endParaRPr lang="en-AU" altLang="zh-TW">
              <a:solidFill>
                <a:prstClr val="black"/>
              </a:solidFill>
            </a:endParaRPr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 smtClean="0"/>
              <a:t>Ernst August Friedrich Ruska (1906–1988) was a German physicist who won the Nobel Prize in Physics in 1986 for his work in electron optics, including the design of the first electron microscope.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166A0-1E83-4B14-8217-019382984BAF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9988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 smtClean="0"/>
              <a:t>James A. Shapiro is an American biologist, an expert in bacterial genetics and a professor in the Department of Biochemistry and Molecular Biology at the University of Chicago.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166A0-1E83-4B14-8217-019382984BAF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16928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AFE6A-813F-4AB3-955B-C654CFC74E87}" type="slidenum">
              <a:rPr lang="zh-TW" altLang="en-AU">
                <a:solidFill>
                  <a:prstClr val="black"/>
                </a:solidFill>
              </a:rPr>
              <a:pPr/>
              <a:t>9</a:t>
            </a:fld>
            <a:endParaRPr lang="en-AU" altLang="zh-TW">
              <a:solidFill>
                <a:prstClr val="black"/>
              </a:solidFill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513656-1A0B-4D52-8FAE-9718136E35EC}" type="slidenum">
              <a:rPr lang="zh-TW" altLang="en-AU">
                <a:solidFill>
                  <a:prstClr val="black"/>
                </a:solidFill>
              </a:rPr>
              <a:pPr/>
              <a:t>10</a:t>
            </a:fld>
            <a:endParaRPr lang="en-AU" altLang="zh-TW">
              <a:solidFill>
                <a:prstClr val="black"/>
              </a:solidFill>
            </a:endParaRPr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F08EC9-DF32-4DE7-BF3B-B7A097B2DBCC}" type="slidenum">
              <a:rPr lang="zh-TW" altLang="en-AU">
                <a:solidFill>
                  <a:prstClr val="black"/>
                </a:solidFill>
              </a:rPr>
              <a:pPr/>
              <a:t>11</a:t>
            </a:fld>
            <a:endParaRPr lang="en-AU" altLang="zh-TW">
              <a:solidFill>
                <a:prstClr val="black"/>
              </a:solidFill>
            </a:endParaRPr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E8F8DF-E3B1-44EE-9639-A8D3D39C1E43}" type="slidenum">
              <a:rPr lang="zh-TW" altLang="en-AU">
                <a:solidFill>
                  <a:prstClr val="black"/>
                </a:solidFill>
              </a:rPr>
              <a:pPr/>
              <a:t>12</a:t>
            </a:fld>
            <a:endParaRPr lang="en-AU" altLang="zh-TW">
              <a:solidFill>
                <a:prstClr val="black"/>
              </a:solidFill>
            </a:endParaRPr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E924E1-8B41-4BD2-9EF9-D55E15D27DFF}" type="slidenum">
              <a:rPr lang="zh-TW" altLang="en-AU">
                <a:solidFill>
                  <a:prstClr val="black"/>
                </a:solidFill>
              </a:rPr>
              <a:pPr/>
              <a:t>13</a:t>
            </a:fld>
            <a:endParaRPr lang="en-AU" altLang="zh-TW">
              <a:solidFill>
                <a:prstClr val="black"/>
              </a:solidFill>
            </a:endParaRPr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2DC13E-2C3F-424D-9E76-CD6A2F31E273}" type="slidenum">
              <a:rPr lang="zh-TW" altLang="en-AU">
                <a:solidFill>
                  <a:prstClr val="black"/>
                </a:solidFill>
              </a:rPr>
              <a:pPr/>
              <a:t>14</a:t>
            </a:fld>
            <a:endParaRPr lang="en-AU" altLang="zh-TW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EE72E1-25D9-4E96-856D-E1A5A1C18771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7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260F1-A01D-4466-A8E5-0CC6D78EE0E0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7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F5C4C-1D71-434B-BB20-95E81EE9422B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73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2E9D8E0-8820-438C-954B-3823FE98A517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33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F1316-28B2-4858-B3CE-547E963127C1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03234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D1087-45CF-4F34-95BA-302E8B0A2D5F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6420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6B610-4561-48F2-A8CC-701A7E80B87A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8459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9CD11-EC60-4477-AACD-FD2C3526703E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38023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741C6-E634-46E6-8A76-67D14CFB5271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08924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84BF2-DE19-421F-88FD-82D53A0EA55B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38427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914E9-826B-4CD1-AC91-86E627D61664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31699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451D8-4995-4FEC-9ED7-1A2EDBE75000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42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078A5-E9CA-43AB-938B-EC325D74FB2E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32504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E805-CAE0-4A47-94D1-F8A22247AE7F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39021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A8167-6057-4FF9-BC1D-97D7B3335212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482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96670-E58B-40A8-AF2C-3B74B0746F60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29042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F1316-28B2-4858-B3CE-547E963127C1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22752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D1087-45CF-4F34-95BA-302E8B0A2D5F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77877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6B610-4561-48F2-A8CC-701A7E80B87A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59103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9CD11-EC60-4477-AACD-FD2C3526703E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46174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741C6-E634-46E6-8A76-67D14CFB5271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82315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84BF2-DE19-421F-88FD-82D53A0EA55B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32507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56B0C-D699-4599-AFAA-0B8AE6DC7A36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36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914E9-826B-4CD1-AC91-86E627D61664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56633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078A5-E9CA-43AB-938B-EC325D74FB2E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10906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E805-CAE0-4A47-94D1-F8A22247AE7F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63115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A8167-6057-4FF9-BC1D-97D7B3335212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12648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96670-E58B-40A8-AF2C-3B74B0746F60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88187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F1316-28B2-4858-B3CE-547E963127C1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80998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D1087-45CF-4F34-95BA-302E8B0A2D5F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620347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6B610-4561-48F2-A8CC-701A7E80B87A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75763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9CD11-EC60-4477-AACD-FD2C3526703E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8970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741C6-E634-46E6-8A76-67D14CFB5271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6863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5C073-8330-4C06-84F6-8F881D90CD35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060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84BF2-DE19-421F-88FD-82D53A0EA55B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90678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914E9-826B-4CD1-AC91-86E627D61664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59169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078A5-E9CA-43AB-938B-EC325D74FB2E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36702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E805-CAE0-4A47-94D1-F8A22247AE7F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80652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A8167-6057-4FF9-BC1D-97D7B3335212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10085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96670-E58B-40A8-AF2C-3B74B0746F60}" type="slidenum">
              <a:rPr lang="zh-TW" altLang="en-AU">
                <a:solidFill>
                  <a:srgbClr val="000000"/>
                </a:solidFill>
              </a:rPr>
              <a:pPr/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08156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423F6-8E49-49C1-8BD6-ED075AE66B1D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64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26D3E-4542-442B-9462-BD7A24004449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29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5184C-543A-4153-8DB1-E70F7FEFAE00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82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820AD-3CC6-484D-B421-5DCC671BA138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0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EC1EF-89E8-4061-ADFF-3DA66FB4862B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006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A1914-36D7-4769-B66A-78350C9F040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83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861AE-4DF2-4E2B-9F30-EB0D5D9ED44D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487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4B54E-A66F-45DD-A0E7-3F40383DFA08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723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0F30E-16C4-4049-B7EF-24F646B6BF57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251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B4052-CD97-4619-BBD0-F2DFCE0CDA80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13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925B8-6CB8-4DC0-BAC8-42E2C2B06C43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029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7841D-ED40-4720-932D-04E0EEDB2D58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4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9D7C4-DAF0-42EC-9828-FB1C70675579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9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C722E-73CC-43C4-81D6-7706451EC7F3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4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3F990-C711-4EC2-8FF9-651E707A6AA5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9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4815E-08E3-4429-95B7-7D6F75437314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0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25400" cmpd="thinThick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HK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HK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1385AF-C102-4C61-8A6F-E3CC1AE8A7B5}" type="slidenum">
              <a:rPr lang="en-US" altLang="zh-HK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HK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39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TW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TW" smtClean="0"/>
              <a:t>Click to edit Master text styles</a:t>
            </a:r>
          </a:p>
          <a:p>
            <a:pPr lvl="1"/>
            <a:r>
              <a:rPr lang="en-AU" altLang="zh-TW" smtClean="0"/>
              <a:t>Second level</a:t>
            </a:r>
          </a:p>
          <a:p>
            <a:pPr lvl="2"/>
            <a:r>
              <a:rPr lang="en-AU" altLang="zh-TW" smtClean="0"/>
              <a:t>Third level</a:t>
            </a:r>
          </a:p>
          <a:p>
            <a:pPr lvl="3"/>
            <a:r>
              <a:rPr lang="en-AU" altLang="zh-TW" smtClean="0"/>
              <a:t>Fourth level</a:t>
            </a:r>
          </a:p>
          <a:p>
            <a:pPr lvl="4"/>
            <a:r>
              <a:rPr lang="en-AU" altLang="zh-TW" smtClean="0"/>
              <a:t>Fifth level</a:t>
            </a:r>
          </a:p>
        </p:txBody>
      </p:sp>
      <p:sp>
        <p:nvSpPr>
          <p:cNvPr id="386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386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386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95E796-A58E-44E4-B498-9B999DB8E685}" type="slidenum">
              <a:rPr lang="zh-TW" altLang="en-AU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TW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TW" smtClean="0"/>
              <a:t>Click to edit Master text styles</a:t>
            </a:r>
          </a:p>
          <a:p>
            <a:pPr lvl="1"/>
            <a:r>
              <a:rPr lang="en-AU" altLang="zh-TW" smtClean="0"/>
              <a:t>Second level</a:t>
            </a:r>
          </a:p>
          <a:p>
            <a:pPr lvl="2"/>
            <a:r>
              <a:rPr lang="en-AU" altLang="zh-TW" smtClean="0"/>
              <a:t>Third level</a:t>
            </a:r>
          </a:p>
          <a:p>
            <a:pPr lvl="3"/>
            <a:r>
              <a:rPr lang="en-AU" altLang="zh-TW" smtClean="0"/>
              <a:t>Fourth level</a:t>
            </a:r>
          </a:p>
          <a:p>
            <a:pPr lvl="4"/>
            <a:r>
              <a:rPr lang="en-AU" altLang="zh-TW" smtClean="0"/>
              <a:t>Fifth level</a:t>
            </a:r>
          </a:p>
        </p:txBody>
      </p:sp>
      <p:sp>
        <p:nvSpPr>
          <p:cNvPr id="386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386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386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95E796-A58E-44E4-B498-9B999DB8E685}" type="slidenum">
              <a:rPr lang="zh-TW" altLang="en-AU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6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TW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TW" smtClean="0"/>
              <a:t>Click to edit Master text styles</a:t>
            </a:r>
          </a:p>
          <a:p>
            <a:pPr lvl="1"/>
            <a:r>
              <a:rPr lang="en-AU" altLang="zh-TW" smtClean="0"/>
              <a:t>Second level</a:t>
            </a:r>
          </a:p>
          <a:p>
            <a:pPr lvl="2"/>
            <a:r>
              <a:rPr lang="en-AU" altLang="zh-TW" smtClean="0"/>
              <a:t>Third level</a:t>
            </a:r>
          </a:p>
          <a:p>
            <a:pPr lvl="3"/>
            <a:r>
              <a:rPr lang="en-AU" altLang="zh-TW" smtClean="0"/>
              <a:t>Fourth level</a:t>
            </a:r>
          </a:p>
          <a:p>
            <a:pPr lvl="4"/>
            <a:r>
              <a:rPr lang="en-AU" altLang="zh-TW" smtClean="0"/>
              <a:t>Fifth level</a:t>
            </a:r>
          </a:p>
        </p:txBody>
      </p:sp>
      <p:sp>
        <p:nvSpPr>
          <p:cNvPr id="386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386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zh-TW">
              <a:solidFill>
                <a:srgbClr val="000000"/>
              </a:solidFill>
            </a:endParaRPr>
          </a:p>
        </p:txBody>
      </p:sp>
      <p:sp>
        <p:nvSpPr>
          <p:cNvPr id="386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95E796-A58E-44E4-B498-9B999DB8E685}" type="slidenum">
              <a:rPr lang="zh-TW" altLang="en-AU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2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22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 b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22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 b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22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 b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B92D29-73ED-419A-9845-9007956167DC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2.xml"/><Relationship Id="rId1" Type="http://schemas.openxmlformats.org/officeDocument/2006/relationships/audio" Target="../media/audio1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woodpecker.ht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2" name="Picture 2" descr="KOLA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43" name="Text Box 3"/>
          <p:cNvSpPr txBox="1">
            <a:spLocks noChangeArrowheads="1"/>
          </p:cNvSpPr>
          <p:nvPr/>
        </p:nvSpPr>
        <p:spPr bwMode="auto">
          <a:xfrm>
            <a:off x="533400" y="0"/>
            <a:ext cx="8077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TW" altLang="en-US" sz="8000" b="1" dirty="0">
                <a:solidFill>
                  <a:srgbClr val="FFFF00"/>
                </a:solidFill>
                <a:latin typeface="SimHei" pitchFamily="49" charset="-122"/>
                <a:ea typeface="SimHei" pitchFamily="49" charset="-122"/>
              </a:rPr>
              <a:t>創造的</a:t>
            </a:r>
            <a:r>
              <a:rPr lang="zh-TW" altLang="en-US" sz="8000" b="1" dirty="0">
                <a:solidFill>
                  <a:srgbClr val="FFFF00"/>
                </a:solidFill>
                <a:latin typeface="SimHei" pitchFamily="49" charset="-122"/>
                <a:ea typeface="SimHei" pitchFamily="49" charset="-122"/>
              </a:rPr>
              <a:t>明證舉隅</a:t>
            </a:r>
            <a:endParaRPr lang="zh-TW" altLang="en-US" sz="8000" b="1" dirty="0">
              <a:solidFill>
                <a:srgbClr val="FFFF00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471044" name="Text Box 4"/>
          <p:cNvSpPr txBox="1">
            <a:spLocks noChangeArrowheads="1"/>
          </p:cNvSpPr>
          <p:nvPr/>
        </p:nvSpPr>
        <p:spPr bwMode="auto">
          <a:xfrm>
            <a:off x="3779838" y="6461125"/>
            <a:ext cx="480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TW" altLang="en-US" sz="2000" b="1">
                <a:solidFill>
                  <a:srgbClr val="FF9900"/>
                </a:solidFill>
                <a:latin typeface="Georgia" pitchFamily="18" charset="0"/>
              </a:rPr>
              <a:t>資料來源：</a:t>
            </a:r>
            <a:r>
              <a:rPr lang="en-US" altLang="zh-TW" sz="2000" i="1">
                <a:solidFill>
                  <a:srgbClr val="FF9900"/>
                </a:solidFill>
              </a:rPr>
              <a:t>http://www.harunyahya.com</a:t>
            </a:r>
            <a:endParaRPr lang="en-US" altLang="zh-TW" sz="2000" b="1">
              <a:solidFill>
                <a:srgbClr val="FF9900"/>
              </a:solidFill>
            </a:endParaRPr>
          </a:p>
        </p:txBody>
      </p:sp>
      <p:sp>
        <p:nvSpPr>
          <p:cNvPr id="471045" name="Text Box 5"/>
          <p:cNvSpPr txBox="1">
            <a:spLocks noChangeArrowheads="1"/>
          </p:cNvSpPr>
          <p:nvPr/>
        </p:nvSpPr>
        <p:spPr bwMode="auto">
          <a:xfrm>
            <a:off x="468313" y="6477000"/>
            <a:ext cx="1655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TW" altLang="en-US" sz="1600" b="1" dirty="0" smtClean="0">
                <a:solidFill>
                  <a:srgbClr val="FFFFFF"/>
                </a:solidFill>
              </a:rPr>
              <a:t>20</a:t>
            </a:r>
            <a:r>
              <a:rPr lang="en-US" altLang="zh-TW" sz="1600" b="1" dirty="0" smtClean="0">
                <a:solidFill>
                  <a:srgbClr val="FFFFFF"/>
                </a:solidFill>
              </a:rPr>
              <a:t>13‧09‧21</a:t>
            </a:r>
            <a:endParaRPr lang="en-US" altLang="zh-TW" sz="1600" b="1" dirty="0">
              <a:solidFill>
                <a:srgbClr val="FFFFFF"/>
              </a:solidFill>
            </a:endParaRPr>
          </a:p>
        </p:txBody>
      </p:sp>
      <p:sp>
        <p:nvSpPr>
          <p:cNvPr id="471046" name="Text Box 6"/>
          <p:cNvSpPr txBox="1">
            <a:spLocks noChangeArrowheads="1"/>
          </p:cNvSpPr>
          <p:nvPr/>
        </p:nvSpPr>
        <p:spPr bwMode="auto">
          <a:xfrm>
            <a:off x="6156325" y="1268413"/>
            <a:ext cx="298767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zh-CN" altLang="zh-TW" sz="2400" b="1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羽</a:t>
            </a:r>
            <a:r>
              <a:rPr lang="zh-CN" altLang="en-US" sz="2400" b="1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智</a:t>
            </a:r>
            <a:r>
              <a:rPr lang="zh-CN" altLang="zh-TW" sz="2400" b="1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雲</a:t>
            </a:r>
            <a:endParaRPr lang="zh-CN" altLang="en-US" sz="2400" b="1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  <a:p>
            <a:pPr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altLang="zh-TW" sz="2000" b="1">
                <a:solidFill>
                  <a:srgbClr val="FFFFFF"/>
                </a:solidFill>
                <a:ea typeface="標楷體" pitchFamily="65" charset="-120"/>
                <a:cs typeface="Times New Roman" pitchFamily="18" charset="0"/>
              </a:rPr>
              <a:t>yusufyu@yahoo.com.hk</a:t>
            </a:r>
            <a:endParaRPr lang="en-US" altLang="zh-CN" sz="2000" b="1">
              <a:solidFill>
                <a:srgbClr val="FFFFFF"/>
              </a:solidFill>
              <a:ea typeface="標楷體" pitchFamily="65" charset="-12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4992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Text Box 2"/>
          <p:cNvSpPr txBox="1">
            <a:spLocks noChangeArrowheads="1"/>
          </p:cNvSpPr>
          <p:nvPr/>
        </p:nvSpPr>
        <p:spPr bwMode="auto">
          <a:xfrm>
            <a:off x="762000" y="1524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zh-TW" altLang="en-US" sz="540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77189" name="Picture 5" descr="sh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7191" name="Picture 7" descr="sh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7193" name="Picture 9" descr="sh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7199" name="Picture 15" descr="tre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0"/>
            <a:ext cx="3549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7200" name="Picture 16" descr="tre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0"/>
            <a:ext cx="1277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61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Text Box 2"/>
          <p:cNvSpPr txBox="1">
            <a:spLocks noChangeArrowheads="1"/>
          </p:cNvSpPr>
          <p:nvPr/>
        </p:nvSpPr>
        <p:spPr bwMode="auto">
          <a:xfrm>
            <a:off x="762000" y="1524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zh-TW" altLang="en-US" sz="540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81283" name="Picture 3" descr="Giraff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286" name="Text Box 6"/>
          <p:cNvSpPr txBox="1">
            <a:spLocks noChangeArrowheads="1"/>
          </p:cNvSpPr>
          <p:nvPr/>
        </p:nvSpPr>
        <p:spPr bwMode="auto">
          <a:xfrm>
            <a:off x="0" y="5661025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2000" b="1">
                <a:solidFill>
                  <a:srgbClr val="FFFFFF"/>
                </a:solidFill>
                <a:latin typeface="新細明體" pitchFamily="18" charset="-120"/>
              </a:rPr>
              <a:t>長頸鹿每次低下頭喝水時本應早就因高血壓而暴斃。</a:t>
            </a:r>
            <a:r>
              <a:rPr kumimoji="1" lang="zh-TW" altLang="en-US" sz="2000" b="1">
                <a:solidFill>
                  <a:srgbClr val="FFFFFF"/>
                </a:solidFill>
              </a:rPr>
              <a:t>但牠頸的巧妙設計使牠脫險，</a:t>
            </a:r>
            <a:r>
              <a:rPr kumimoji="1" lang="zh-TW" altLang="en-US" sz="2000" b="1">
                <a:solidFill>
                  <a:srgbClr val="FFFFFF"/>
                </a:solidFill>
                <a:latin typeface="Georgia" pitchFamily="18" charset="0"/>
              </a:rPr>
              <a:t>當牠低下頭時，頸部血管的活門便會自動關上，阻止過量的血液流向大腦。</a:t>
            </a:r>
            <a:endParaRPr kumimoji="1" lang="zh-TW" altLang="en-US" sz="2400" b="1">
              <a:solidFill>
                <a:srgbClr val="FFFFFF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323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Text Box 2"/>
          <p:cNvSpPr txBox="1">
            <a:spLocks noChangeArrowheads="1"/>
          </p:cNvSpPr>
          <p:nvPr/>
        </p:nvSpPr>
        <p:spPr bwMode="auto">
          <a:xfrm>
            <a:off x="762000" y="1524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zh-TW" altLang="en-US" sz="540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93572" name="Picture 4" descr="Giraff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3573" name="Text Box 5"/>
          <p:cNvSpPr txBox="1">
            <a:spLocks noChangeArrowheads="1"/>
          </p:cNvSpPr>
          <p:nvPr/>
        </p:nvSpPr>
        <p:spPr bwMode="auto">
          <a:xfrm>
            <a:off x="125413" y="5157788"/>
            <a:ext cx="88931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3600" b="1">
                <a:solidFill>
                  <a:srgbClr val="FFFF00"/>
                </a:solidFill>
                <a:latin typeface="Georgia" pitchFamily="18" charset="0"/>
              </a:rPr>
              <a:t>探究天然的設計，可認識真主創造的明證。</a:t>
            </a:r>
            <a:endParaRPr lang="zh-CN" altLang="en-US" sz="3600" b="1">
              <a:solidFill>
                <a:srgbClr val="000000"/>
              </a:solidFill>
              <a:latin typeface="Georgia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813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Text Box 2"/>
          <p:cNvSpPr txBox="1">
            <a:spLocks noChangeArrowheads="1"/>
          </p:cNvSpPr>
          <p:nvPr/>
        </p:nvSpPr>
        <p:spPr bwMode="auto">
          <a:xfrm>
            <a:off x="762000" y="1524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zh-TW" altLang="en-US" sz="540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89476" name="Picture 4" descr="2_2008080614563413Qv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"/>
            <a:ext cx="9144000" cy="55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15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762000" y="1524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zh-TW" altLang="en-US" sz="540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01764" name="Picture 4" descr="2_200808061409111x4z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91440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7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Text Box 2"/>
          <p:cNvSpPr txBox="1">
            <a:spLocks noChangeArrowheads="1"/>
          </p:cNvSpPr>
          <p:nvPr/>
        </p:nvSpPr>
        <p:spPr bwMode="auto">
          <a:xfrm>
            <a:off x="762000" y="1524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zh-TW" altLang="en-US" sz="540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39651" name="Picture 3" descr="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2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Text Box 2"/>
          <p:cNvSpPr txBox="1">
            <a:spLocks noChangeArrowheads="1"/>
          </p:cNvSpPr>
          <p:nvPr/>
        </p:nvSpPr>
        <p:spPr bwMode="auto">
          <a:xfrm>
            <a:off x="762000" y="1524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zh-TW" altLang="en-US" sz="540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97668" name="Picture 4" descr="2_200808061419211c8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"/>
            <a:ext cx="9144000" cy="65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13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 descr="Woodpecker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330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3267" name="Text Box 3"/>
          <p:cNvSpPr txBox="1">
            <a:spLocks noChangeArrowheads="1"/>
          </p:cNvSpPr>
          <p:nvPr/>
        </p:nvSpPr>
        <p:spPr bwMode="auto">
          <a:xfrm>
            <a:off x="1066800" y="381000"/>
            <a:ext cx="7162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4800">
                <a:solidFill>
                  <a:srgbClr val="000000"/>
                </a:solidFill>
              </a:rPr>
              <a:t>Woodpeckers </a:t>
            </a:r>
            <a:r>
              <a:rPr kumimoji="1" lang="zh-TW" altLang="en-US" sz="4800">
                <a:solidFill>
                  <a:srgbClr val="000000"/>
                </a:solidFill>
              </a:rPr>
              <a:t>啄木鳥</a:t>
            </a:r>
          </a:p>
        </p:txBody>
      </p:sp>
      <p:sp>
        <p:nvSpPr>
          <p:cNvPr id="523268" name="Text Box 4"/>
          <p:cNvSpPr txBox="1">
            <a:spLocks noChangeArrowheads="1"/>
          </p:cNvSpPr>
          <p:nvPr/>
        </p:nvSpPr>
        <p:spPr bwMode="auto">
          <a:xfrm>
            <a:off x="3810000" y="1752600"/>
            <a:ext cx="533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7338" indent="-2873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13188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7958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42728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498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3218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938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658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378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kumimoji="1" lang="en-US" altLang="zh-TW">
                <a:solidFill>
                  <a:srgbClr val="000000"/>
                </a:solidFill>
                <a:latin typeface="Verdana" pitchFamily="34" charset="0"/>
              </a:rPr>
              <a:t>uniquely resilient tail feathers</a:t>
            </a:r>
            <a:r>
              <a:rPr kumimoji="1" lang="en-US" altLang="zh-TW">
                <a:solidFill>
                  <a:srgbClr val="000000"/>
                </a:solidFill>
              </a:rPr>
              <a:t> </a:t>
            </a:r>
            <a:r>
              <a:rPr kumimoji="1" lang="zh-TW" altLang="en-US" sz="3200" b="1">
                <a:solidFill>
                  <a:srgbClr val="000000"/>
                </a:solidFill>
              </a:rPr>
              <a:t>尾毛富彈力</a:t>
            </a:r>
          </a:p>
        </p:txBody>
      </p:sp>
      <p:sp>
        <p:nvSpPr>
          <p:cNvPr id="523269" name="Rectangle 5"/>
          <p:cNvSpPr>
            <a:spLocks noChangeArrowheads="1"/>
          </p:cNvSpPr>
          <p:nvPr/>
        </p:nvSpPr>
        <p:spPr bwMode="auto">
          <a:xfrm>
            <a:off x="3810000" y="4800600"/>
            <a:ext cx="533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77825" indent="-377825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kumimoji="1" lang="en-US" altLang="zh-TW" sz="2400">
                <a:solidFill>
                  <a:srgbClr val="000000"/>
                </a:solidFill>
                <a:latin typeface="Verdana" pitchFamily="34" charset="0"/>
              </a:rPr>
              <a:t>tail feathers and feet form tripod</a:t>
            </a:r>
            <a:r>
              <a:rPr kumimoji="1" lang="zh-TW" altLang="en-US" sz="3200" b="1">
                <a:solidFill>
                  <a:srgbClr val="000000"/>
                </a:solidFill>
                <a:latin typeface="Verdana" pitchFamily="34" charset="0"/>
              </a:rPr>
              <a:t>兩脚及尾巴成鼎狀</a:t>
            </a:r>
            <a:r>
              <a:rPr kumimoji="1" lang="zh-TW" altLang="en-US" sz="2400">
                <a:solidFill>
                  <a:srgbClr val="000000"/>
                </a:solidFill>
                <a:latin typeface="Verdana" pitchFamily="34" charset="0"/>
              </a:rPr>
              <a:t>  </a:t>
            </a:r>
          </a:p>
        </p:txBody>
      </p:sp>
      <p:sp>
        <p:nvSpPr>
          <p:cNvPr id="523270" name="Rectangle 6"/>
          <p:cNvSpPr>
            <a:spLocks noChangeArrowheads="1"/>
          </p:cNvSpPr>
          <p:nvPr/>
        </p:nvSpPr>
        <p:spPr bwMode="auto">
          <a:xfrm>
            <a:off x="3810000" y="3352800"/>
            <a:ext cx="533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77825" indent="-377825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kumimoji="1" lang="en-US" altLang="zh-TW" sz="2400">
                <a:solidFill>
                  <a:srgbClr val="000000"/>
                </a:solidFill>
                <a:latin typeface="Verdana" pitchFamily="34" charset="0"/>
              </a:rPr>
              <a:t>2 toes in front &amp; 2 toes in back</a:t>
            </a:r>
            <a:r>
              <a:rPr kumimoji="1" lang="zh-TW" altLang="en-US" sz="3200" b="1">
                <a:solidFill>
                  <a:srgbClr val="000000"/>
                </a:solidFill>
                <a:latin typeface="Verdana" pitchFamily="34" charset="0"/>
              </a:rPr>
              <a:t>兩趾向前、兩趾向後</a:t>
            </a:r>
          </a:p>
        </p:txBody>
      </p:sp>
      <p:pic>
        <p:nvPicPr>
          <p:cNvPr id="523271" name="pile369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pileatedwood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32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9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" fill="hold"/>
                                        <p:tgtEl>
                                          <p:spTgt spid="523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327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74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43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7" name="Group 13"/>
          <p:cNvGrpSpPr>
            <a:grpSpLocks/>
          </p:cNvGrpSpPr>
          <p:nvPr/>
        </p:nvGrpSpPr>
        <p:grpSpPr bwMode="auto">
          <a:xfrm>
            <a:off x="814387" y="693267"/>
            <a:ext cx="8124825" cy="4700588"/>
            <a:chOff x="289" y="462"/>
            <a:chExt cx="5118" cy="2961"/>
          </a:xfrm>
        </p:grpSpPr>
        <p:pic>
          <p:nvPicPr>
            <p:cNvPr id="21506" name="Picture 2" descr="rusk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" y="502"/>
              <a:ext cx="1242" cy="1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08" name="Text Box 4"/>
            <p:cNvSpPr txBox="1">
              <a:spLocks noChangeArrowheads="1"/>
            </p:cNvSpPr>
            <p:nvPr/>
          </p:nvSpPr>
          <p:spPr bwMode="auto">
            <a:xfrm>
              <a:off x="289" y="2347"/>
              <a:ext cx="1814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ts val="600"/>
                </a:spcBef>
                <a:spcAft>
                  <a:spcPct val="0"/>
                </a:spcAft>
              </a:pPr>
              <a:r>
                <a:rPr lang="zh-HK" alt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恩斯</a:t>
              </a:r>
              <a:r>
                <a:rPr lang="zh-HK" altLang="en-US" sz="3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特</a:t>
              </a:r>
              <a:r>
                <a:rPr lang="en-US" altLang="zh-HK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zh-HK" altLang="en-US" sz="3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魯斯</a:t>
              </a:r>
              <a:r>
                <a:rPr lang="zh-HK" alt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卡</a:t>
              </a:r>
              <a:r>
                <a:rPr lang="tr-TR" altLang="zh-HK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Ernst </a:t>
              </a:r>
              <a:r>
                <a:rPr lang="tr-TR" altLang="zh-HK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Ruska</a:t>
              </a:r>
              <a:endParaRPr lang="en-US" altLang="zh-HK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endParaRPr>
            </a:p>
          </p:txBody>
        </p:sp>
        <p:pic>
          <p:nvPicPr>
            <p:cNvPr id="21510" name="Picture 6" descr="elektron mikroskob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5" t="18489" r="18495" b="19821"/>
            <a:stretch>
              <a:fillRect/>
            </a:stretch>
          </p:blipFill>
          <p:spPr bwMode="auto">
            <a:xfrm>
              <a:off x="2248" y="948"/>
              <a:ext cx="3159" cy="2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6" name="Text Box 12"/>
            <p:cNvSpPr txBox="1">
              <a:spLocks noChangeArrowheads="1"/>
            </p:cNvSpPr>
            <p:nvPr/>
          </p:nvSpPr>
          <p:spPr bwMode="auto">
            <a:xfrm>
              <a:off x="2281" y="462"/>
              <a:ext cx="309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zh-TW" alt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發明了</a:t>
              </a:r>
              <a:r>
                <a:rPr lang="zh-TW" altLang="en-US" sz="3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電子顯微鏡 </a:t>
              </a:r>
              <a:r>
                <a:rPr lang="en-US" altLang="zh-TW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(</a:t>
              </a:r>
              <a:r>
                <a:rPr lang="tr-TR" altLang="zh-HK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1931</a:t>
              </a:r>
              <a:r>
                <a:rPr lang="en-US" altLang="zh-HK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</a:t>
              </a:r>
              <a:endParaRPr lang="en-US" altLang="zh-HK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1462161" y="342900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HK" altLang="zh-H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1906 </a:t>
            </a:r>
            <a:r>
              <a:rPr lang="zh-HK" altLang="zh-H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1988</a:t>
            </a:r>
            <a:r>
              <a:rPr lang="zh-HK" altLang="zh-H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zh-HK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55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56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58" name="Picture 2" descr="WoodpeckerTongue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3429000" cy="21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1459" name="Picture 3" descr="WoodpeckerTongue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38600"/>
            <a:ext cx="5715000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1460" name="Picture 4" descr="pe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052513"/>
            <a:ext cx="3409950" cy="177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13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1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1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1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1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 descr="tongu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"/>
            <a:ext cx="5410200" cy="27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507" name="Picture 3" descr="tongu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5486400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9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4" name="Picture 2" descr="bir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14375"/>
            <a:ext cx="6096000" cy="545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19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3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gerring_complex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403648" y="998729"/>
            <a:ext cx="6480720" cy="48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5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teri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3675" y="1346299"/>
            <a:ext cx="585665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6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0643"/>
            <a:ext cx="5151437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579763" y="1951038"/>
            <a:ext cx="2592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tr-TR" altLang="zh-HK" b="1" dirty="0">
                <a:solidFill>
                  <a:srgbClr val="000000"/>
                </a:solidFill>
                <a:latin typeface="Arial" pitchFamily="34" charset="0"/>
              </a:rPr>
              <a:t>Liquid Environment</a:t>
            </a:r>
            <a:endParaRPr lang="en-US" altLang="zh-HK" b="1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275463" y="3646287"/>
            <a:ext cx="1439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tr-TR" altLang="zh-HK" dirty="0">
                <a:solidFill>
                  <a:srgbClr val="000000"/>
                </a:solidFill>
                <a:latin typeface="Arial" pitchFamily="34" charset="0"/>
              </a:rPr>
              <a:t>Flagellin</a:t>
            </a:r>
            <a:endParaRPr lang="en-US" altLang="zh-HK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17750"/>
            <a:ext cx="2707266" cy="29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173402" y="2349500"/>
            <a:ext cx="12955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HK" altLang="en-US" b="1" dirty="0" smtClean="0">
                <a:solidFill>
                  <a:srgbClr val="FFFFFF"/>
                </a:solidFill>
                <a:latin typeface="Arial" pitchFamily="34" charset="0"/>
              </a:rPr>
              <a:t>鉤 </a:t>
            </a:r>
            <a:r>
              <a:rPr lang="en-US" altLang="zh-HK" b="1" dirty="0" smtClean="0">
                <a:solidFill>
                  <a:srgbClr val="FFFFFF"/>
                </a:solidFill>
                <a:latin typeface="Arial" pitchFamily="34" charset="0"/>
              </a:rPr>
              <a:t>(Hook)</a:t>
            </a:r>
            <a:endParaRPr lang="en-US" altLang="zh-HK" b="1" dirty="0">
              <a:solidFill>
                <a:srgbClr val="FFFFFF"/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058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lisan_bakteri_motor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1164592"/>
            <a:ext cx="6979651" cy="5234739"/>
          </a:xfrm>
          <a:prstGeom prst="rect">
            <a:avLst/>
          </a:prstGeom>
          <a:ln w="38100">
            <a:solidFill>
              <a:srgbClr val="FFC00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8061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162301" y="1590259"/>
            <a:ext cx="5658172" cy="367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180975" indent="-1809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HK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"</a:t>
            </a:r>
            <a:r>
              <a:rPr lang="zh-TW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達爾文論者對基本的生化或細胞系統的演化，全無半點解釋，只有多種一廂情願的猜測。</a:t>
            </a:r>
            <a:r>
              <a:rPr lang="en-US" altLang="zh-HK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"</a:t>
            </a:r>
            <a:endParaRPr lang="en-US" altLang="zh-HK" sz="40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07505" y="1052736"/>
            <a:ext cx="3384376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zh-HK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詹姆斯</a:t>
            </a:r>
            <a:r>
              <a:rPr lang="en-US" altLang="zh-HK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·</a:t>
            </a:r>
            <a:r>
              <a:rPr lang="zh-HK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夏</a:t>
            </a:r>
            <a:r>
              <a:rPr lang="zh-HK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皮</a:t>
            </a:r>
            <a:r>
              <a:rPr lang="zh-HK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羅</a:t>
            </a:r>
            <a:endParaRPr lang="en-US" altLang="zh-HK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tr-TR" altLang="zh-HK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James </a:t>
            </a:r>
            <a:r>
              <a:rPr lang="tr-TR" altLang="zh-HK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Shapiro</a:t>
            </a:r>
            <a:endParaRPr lang="en-US" altLang="zh-HK" sz="28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1751" name="Picture 7" descr="robert shapiro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628" y="2227803"/>
            <a:ext cx="2516188" cy="3619500"/>
          </a:xfr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915816" y="6021288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 smtClean="0">
                <a:solidFill>
                  <a:schemeClr val="bg1"/>
                </a:solidFill>
              </a:rPr>
              <a:t>(James Shapiro</a:t>
            </a:r>
            <a:r>
              <a:rPr lang="en-US" altLang="zh-HK" dirty="0">
                <a:solidFill>
                  <a:schemeClr val="bg1"/>
                </a:solidFill>
              </a:rPr>
              <a:t>, </a:t>
            </a:r>
            <a:r>
              <a:rPr lang="en-US" altLang="zh-HK" dirty="0" smtClean="0">
                <a:solidFill>
                  <a:schemeClr val="bg1"/>
                </a:solidFill>
              </a:rPr>
              <a:t>In </a:t>
            </a:r>
            <a:r>
              <a:rPr lang="en-US" altLang="zh-HK" dirty="0">
                <a:solidFill>
                  <a:schemeClr val="bg1"/>
                </a:solidFill>
              </a:rPr>
              <a:t>the details . . . what? National Review, 62-65. 9-16-1996. </a:t>
            </a:r>
            <a:r>
              <a:rPr lang="en-US" altLang="zh-HK" dirty="0" smtClean="0">
                <a:solidFill>
                  <a:schemeClr val="bg1"/>
                </a:solidFill>
              </a:rPr>
              <a:t>)</a:t>
            </a:r>
            <a:r>
              <a:rPr lang="en-US" altLang="zh-HK" dirty="0">
                <a:solidFill>
                  <a:schemeClr val="bg1"/>
                </a:solidFill>
              </a:rPr>
              <a:t/>
            </a:r>
            <a:br>
              <a:rPr lang="en-US" altLang="zh-HK" dirty="0">
                <a:solidFill>
                  <a:schemeClr val="bg1"/>
                </a:solidFill>
              </a:rPr>
            </a:br>
            <a:endParaRPr lang="zh-HK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3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squito_c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764704"/>
            <a:ext cx="6336704" cy="453650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26541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Text Box 2"/>
          <p:cNvSpPr txBox="1">
            <a:spLocks noChangeArrowheads="1"/>
          </p:cNvSpPr>
          <p:nvPr/>
        </p:nvSpPr>
        <p:spPr bwMode="auto">
          <a:xfrm>
            <a:off x="1187450" y="1341438"/>
            <a:ext cx="698500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zh-TW" altLang="en-US" sz="3600">
                <a:solidFill>
                  <a:srgbClr val="FFFFFF"/>
                </a:solidFill>
                <a:latin typeface="Georgia" pitchFamily="18" charset="0"/>
                <a:ea typeface="標楷體" pitchFamily="65" charset="-120"/>
              </a:rPr>
              <a:t>真主的確不嫌以蚊子或更小的事物設任何譬喻；信道者都知道那是從他們的主降示的真理；不信道者卻說：「真主設這個譬喻的宗旨是甚麼？」</a:t>
            </a:r>
            <a:r>
              <a:rPr lang="zh-TW" altLang="en-US" sz="3600">
                <a:solidFill>
                  <a:srgbClr val="FFFFFF"/>
                </a:solidFill>
                <a:latin typeface="標楷體"/>
                <a:ea typeface="標楷體" pitchFamily="65" charset="-120"/>
              </a:rPr>
              <a:t>…</a:t>
            </a:r>
            <a:r>
              <a:rPr lang="zh-TW" altLang="en-US" sz="3600">
                <a:solidFill>
                  <a:srgbClr val="FFFFFF"/>
                </a:solidFill>
                <a:latin typeface="Georgia" pitchFamily="18" charset="0"/>
                <a:ea typeface="標楷體" pitchFamily="65" charset="-120"/>
              </a:rPr>
              <a:t/>
            </a:r>
            <a:br>
              <a:rPr lang="zh-TW" altLang="en-US" sz="3600">
                <a:solidFill>
                  <a:srgbClr val="FFFFFF"/>
                </a:solidFill>
                <a:latin typeface="Georgia" pitchFamily="18" charset="0"/>
                <a:ea typeface="標楷體" pitchFamily="65" charset="-120"/>
              </a:rPr>
            </a:br>
            <a:endParaRPr lang="zh-TW" altLang="en-US" sz="3600">
              <a:solidFill>
                <a:srgbClr val="FFFFFF"/>
              </a:solidFill>
              <a:latin typeface="Georgia" pitchFamily="18" charset="0"/>
              <a:ea typeface="標楷體" pitchFamily="65" charset="-120"/>
            </a:endParaRPr>
          </a:p>
        </p:txBody>
      </p:sp>
      <p:sp>
        <p:nvSpPr>
          <p:cNvPr id="405507" name="Text Box 3"/>
          <p:cNvSpPr txBox="1">
            <a:spLocks noChangeArrowheads="1"/>
          </p:cNvSpPr>
          <p:nvPr/>
        </p:nvSpPr>
        <p:spPr bwMode="auto">
          <a:xfrm>
            <a:off x="4427538" y="4508500"/>
            <a:ext cx="36115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TW" altLang="en-US" sz="32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(古蘭 </a:t>
            </a:r>
            <a:r>
              <a:rPr lang="en-US" altLang="zh-TW" sz="32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2:26)</a:t>
            </a:r>
          </a:p>
        </p:txBody>
      </p:sp>
      <p:pic>
        <p:nvPicPr>
          <p:cNvPr id="405508" name="Picture 4" descr="cerceve2ay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08899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labrota.p3d 3"/>
  <p:tag name="POWER3D OPTIONS" val="Medium "/>
  <p:tag name="POWER3D IMAGE0" val="PINBUMP.TGA"/>
  <p:tag name="POWER3D SOUND" val="Slab Rotat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HK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HK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336</Words>
  <Application>Microsoft Office PowerPoint</Application>
  <PresentationFormat>如螢幕大小 (4:3)</PresentationFormat>
  <Paragraphs>44</Paragraphs>
  <Slides>23</Slides>
  <Notes>18</Notes>
  <HiddenSlides>0</HiddenSlides>
  <MMClips>5</MMClips>
  <ScaleCrop>false</ScaleCrop>
  <HeadingPairs>
    <vt:vector size="4" baseType="variant">
      <vt:variant>
        <vt:lpstr>佈景主題</vt:lpstr>
      </vt:variant>
      <vt:variant>
        <vt:i4>5</vt:i4>
      </vt:variant>
      <vt:variant>
        <vt:lpstr>投影片標題</vt:lpstr>
      </vt:variant>
      <vt:variant>
        <vt:i4>23</vt:i4>
      </vt:variant>
    </vt:vector>
  </HeadingPairs>
  <TitlesOfParts>
    <vt:vector size="28" baseType="lpstr">
      <vt:lpstr>Default Design</vt:lpstr>
      <vt:lpstr>1_Default Design</vt:lpstr>
      <vt:lpstr>2_Default Design</vt:lpstr>
      <vt:lpstr>3_Default Design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yy</dc:creator>
  <cp:lastModifiedBy>yy</cp:lastModifiedBy>
  <cp:revision>30</cp:revision>
  <dcterms:created xsi:type="dcterms:W3CDTF">2013-09-18T10:36:49Z</dcterms:created>
  <dcterms:modified xsi:type="dcterms:W3CDTF">2013-09-21T15:41:23Z</dcterms:modified>
</cp:coreProperties>
</file>